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8160F2-4395-433C-868B-0A449D9BD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626F03-5CCB-448D-9330-CF6E12DDA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FA5C2-690E-4B72-9484-60EEDBE5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E4F822-4E96-4A30-96AB-8E04FEC9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8C8B56-6373-4853-8948-5E03CAD7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5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B854B-4805-4102-A45F-E2B1C3A1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94BA7E-B6E4-4CDE-AA4E-B436544C5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1ADEF4-3F54-4F94-AE42-847966D4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7A0A6-7843-480F-9767-A3A581CD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EAFBC4-68AF-4635-9D55-75A2A870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8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B005ADB-A989-45FC-BF6A-F7BDB46BF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E15539-8B76-490A-ABCC-2AE9B23C1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4AEA67-5EB3-4838-B0F2-A2302F8D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2811C-38BF-4DDE-A59D-192C4D0E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986F98-1CDB-4A77-8B0C-CDA140B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7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3F2170-AD31-4DE1-9E45-D6F964AE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5DA9CF-4242-4476-9CC9-E6100768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634E0-DA54-434C-A4F5-9CAD719A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74ADD7-1D27-4A76-8BDD-401D5FF6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42092E-79FD-48AB-8DD0-B2A85D54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2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E67F9F-8460-4269-B301-9DC173D2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957715-C464-4A4D-AC96-3795C3C6C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0BEF3A-70D2-4F76-BD5D-DA2EA79B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A172DA-ABDE-43CC-A041-2DFDF2B0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E31E8F-B19F-412E-8F2E-FC53DAEC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ACCA0-554E-42B9-BCEB-1D427246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42A56D-4A1D-4B55-BD19-7A15B9934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6A18C2-A8F6-4632-8D98-420E5C8F6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B02D05-570F-441A-AD9B-E46BC500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ECB9E2-218E-4088-88FD-3769E79B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4CC27E-5183-495C-B1EC-3172B11B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03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9F22F-34B5-404D-B4C0-CD249309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C4A8CD-2360-4465-BAA1-30419D727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4279A8-4BFC-4243-9877-FC4C0753E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2838B9-E302-4050-8D70-FF46F572A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7FC47B-FCA1-467F-A0FC-09FC3AE42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D43619-506F-45AB-A0D4-32D3AEB4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A6C99CA-A019-4F3D-B9EA-DC099FD8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A839DE-123A-4576-B6B3-7A6EEFE8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8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5BF446-A9E3-433F-B7AC-8F1B25E3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641285-3737-4192-9F3F-7872EA9E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EF7E46-BCA5-48B7-B123-6E2CF91D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58F4ED-D35A-45E2-ACEA-D4DFA465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2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C00818-322D-4B9B-B1BD-C779C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80352B-B2CA-4B96-A3FC-A8643737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913BF4-DA48-447E-BC16-7E5B25C8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5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153353-613A-4D52-9596-50406736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966C63-F6AA-4925-83C9-E3FB25DE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D5EE23-11AA-4BC6-B43F-183A80DC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C45960-750D-44A2-A3D4-EA2CEADA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67900B-409B-4572-8809-A5D91E79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FD2DF1-AD93-4485-8DAE-89E4A102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1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22447-50C4-49D5-9784-16D501E4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3C9E0C-9765-4552-9C2D-2FEC1D5F6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F4FE61-CB8F-45DA-A984-BBEF13969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69325A-0303-498A-99F5-6E33B5FD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086F1B-C49C-4825-A4E1-2035C449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7E3A03-A98D-4EDF-9F56-C9783181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1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2AB843-F5F5-4617-918B-70C53B67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5DA31E-D79D-495A-9493-ACFA8B6E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586A0E-0EC7-4BBE-977C-203E5A9A1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AEE8-F083-4DF7-873A-0DEC39ECCC34}" type="datetimeFigureOut">
              <a:rPr lang="it-IT" smtClean="0"/>
              <a:t>30/04/2019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086E98-C28F-4FBA-B466-9ECE5AB7C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151E1C-810E-4DC7-804F-AAD408198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E21B-966C-46BB-8B6E-A9FDA9DF1D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35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&#10;&#10;Descrizione generata automaticamente">
            <a:extLst>
              <a:ext uri="{FF2B5EF4-FFF2-40B4-BE49-F238E27FC236}">
                <a16:creationId xmlns:a16="http://schemas.microsoft.com/office/drawing/2014/main" id="{31DC08E8-38A2-4102-BA4A-1BA0C806C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51" b="2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D29146-64B4-41B5-BDE7-F6C3647C8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1" r="10927" b="-1"/>
          <a:stretch/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Immagine 9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2A7E9B7A-8311-4C08-9F45-CF07990E6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2" r="15464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81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D29146-64B4-41B5-BDE7-F6C3647C8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1" r="10927" b="-1"/>
          <a:stretch/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Immagine 7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4A79CF49-5AD6-4867-B562-791C5CBC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3" r="11318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76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dificio, esterni, barca, largo&#10;&#10;Descrizione generata automaticamente">
            <a:extLst>
              <a:ext uri="{FF2B5EF4-FFF2-40B4-BE49-F238E27FC236}">
                <a16:creationId xmlns:a16="http://schemas.microsoft.com/office/drawing/2014/main" id="{731F73B4-A6C8-4A6D-B1A9-B8FE5C3BE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53" b="2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D29146-64B4-41B5-BDE7-F6C3647C8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55" r="19135" b="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89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15E68C7A-E33F-40A9-91CD-C5479F5B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08" r="-3" b="989"/>
          <a:stretch/>
        </p:blipFill>
        <p:spPr>
          <a:xfrm>
            <a:off x="99102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D29146-64B4-41B5-BDE7-F6C3647C8A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86" r="20264" b="1"/>
          <a:stretch/>
        </p:blipFill>
        <p:spPr>
          <a:xfrm>
            <a:off x="625686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04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D29146-64B4-41B5-BDE7-F6C3647C8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3467" y="1939860"/>
            <a:ext cx="5294716" cy="297827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CEF98A-6BC7-4D14-8E11-86AF61CE7E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78" y="643467"/>
            <a:ext cx="36211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D29146-64B4-41B5-BDE7-F6C3647C8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1" r="10927" b="-1"/>
          <a:stretch/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Immagine 2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BE9963B2-3F99-4E01-B3DD-71445DCEF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1" b="18314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98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D29146-64B4-41B5-BDE7-F6C3647C8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99" r="17476"/>
          <a:stretch/>
        </p:blipFill>
        <p:spPr>
          <a:xfrm>
            <a:off x="4654296" y="10"/>
            <a:ext cx="753770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DCA5EA-C9F1-43F7-8CD9-E7D77919E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099" y="806357"/>
            <a:ext cx="6734553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1800ED-DA51-4C65-AC7C-0024F46A2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98" r="11173"/>
          <a:stretch/>
        </p:blipFill>
        <p:spPr>
          <a:xfrm>
            <a:off x="962403" y="979071"/>
            <a:ext cx="6409944" cy="4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4D7EC0D-3D7D-40FA-8108-5EF5762985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811784"/>
            <a:ext cx="10905066" cy="52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>
        <p:fade/>
      </p:transition>
    </mc:Choice>
    <mc:Fallback xmlns="">
      <p:transition spd="slow" advTm="12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Ferruglio</dc:creator>
  <cp:lastModifiedBy>Luigi Ferruglio</cp:lastModifiedBy>
  <cp:revision>7</cp:revision>
  <dcterms:created xsi:type="dcterms:W3CDTF">2019-04-30T18:08:49Z</dcterms:created>
  <dcterms:modified xsi:type="dcterms:W3CDTF">2019-04-30T19:54:32Z</dcterms:modified>
</cp:coreProperties>
</file>